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2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847E7-271E-433A-8D03-012BC4D4D242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96DF3-2F6F-4EF4-915A-638D9771C0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7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60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48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04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30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62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75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47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33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7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9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52ED-54FF-4AE1-A8C0-B3CC1D5D78F3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17AF-E082-4CC3-A639-A52E78AC7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41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8B29F0-841A-4F01-B32F-1B4AFACCA051}"/>
              </a:ext>
            </a:extLst>
          </p:cNvPr>
          <p:cNvSpPr txBox="1"/>
          <p:nvPr/>
        </p:nvSpPr>
        <p:spPr>
          <a:xfrm>
            <a:off x="3859980" y="5452525"/>
            <a:ext cx="20601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13-14 апреля 2023 года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365B42-71C9-44CB-896F-6FA4127F8B5C}"/>
              </a:ext>
            </a:extLst>
          </p:cNvPr>
          <p:cNvSpPr txBox="1"/>
          <p:nvPr/>
        </p:nvSpPr>
        <p:spPr>
          <a:xfrm>
            <a:off x="3674801" y="2949886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темы: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29C413-2486-47DD-BD67-32F5022CAF0B}"/>
              </a:ext>
            </a:extLst>
          </p:cNvPr>
          <p:cNvSpPr txBox="1"/>
          <p:nvPr/>
        </p:nvSpPr>
        <p:spPr>
          <a:xfrm>
            <a:off x="4387125" y="4230007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</a:t>
            </a:r>
          </a:p>
        </p:txBody>
      </p:sp>
    </p:spTree>
    <p:extLst>
      <p:ext uri="{BB962C8B-B14F-4D97-AF65-F5344CB8AC3E}">
        <p14:creationId xmlns:p14="http://schemas.microsoft.com/office/powerpoint/2010/main" val="375982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4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33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968E3A-6380-02F3-89B4-4B298ECB6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E3CE1F-7578-5C7E-EB0F-DBCC553E0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5701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6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Сергеевна Камелина</dc:creator>
  <cp:lastModifiedBy>AAM</cp:lastModifiedBy>
  <cp:revision>16</cp:revision>
  <dcterms:created xsi:type="dcterms:W3CDTF">2018-08-23T07:18:47Z</dcterms:created>
  <dcterms:modified xsi:type="dcterms:W3CDTF">2023-04-03T07:07:01Z</dcterms:modified>
</cp:coreProperties>
</file>